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2" r:id="rId1"/>
    <p:sldMasterId id="2147484430" r:id="rId2"/>
    <p:sldMasterId id="2147484456" r:id="rId3"/>
    <p:sldMasterId id="2147484492" r:id="rId4"/>
  </p:sldMasterIdLst>
  <p:notesMasterIdLst>
    <p:notesMasterId r:id="rId11"/>
  </p:notesMasterIdLst>
  <p:sldIdLst>
    <p:sldId id="293" r:id="rId5"/>
    <p:sldId id="313" r:id="rId6"/>
    <p:sldId id="314" r:id="rId7"/>
    <p:sldId id="306" r:id="rId8"/>
    <p:sldId id="307" r:id="rId9"/>
    <p:sldId id="32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3" autoAdjust="0"/>
    <p:restoredTop sz="88439" autoAdjust="0"/>
  </p:normalViewPr>
  <p:slideViewPr>
    <p:cSldViewPr>
      <p:cViewPr>
        <p:scale>
          <a:sx n="50" d="100"/>
          <a:sy n="50" d="100"/>
        </p:scale>
        <p:origin x="-1330" y="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9297D-9DC3-471F-AC98-31742535100A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1FA7E-A2C7-4F48-9C5F-CD49A49E5B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246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1FA7E-A2C7-4F48-9C5F-CD49A49E5BDB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3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6938090-746C-473B-821E-727713D626C8}" type="datetimeFigureOut">
              <a:rPr lang="ru-RU" smtClean="0"/>
              <a:pPr/>
              <a:t>23.05.2012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DD7D9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2F80F5-0377-4119-80BA-5BF87CF3115F}" type="slidenum">
              <a:rPr lang="ru-RU" smtClean="0">
                <a:solidFill>
                  <a:srgbClr val="CDD7D9"/>
                </a:solidFill>
              </a:rPr>
              <a:pPr/>
              <a:t>‹#›</a:t>
            </a:fld>
            <a:endParaRPr lang="ru-RU">
              <a:solidFill>
                <a:srgbClr val="CDD7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698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339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6938090-746C-473B-821E-727713D626C8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6938090-746C-473B-821E-727713D626C8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80F5-0377-4119-80BA-5BF87CF311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6938090-746C-473B-821E-727713D626C8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5D2F80F5-0377-4119-80BA-5BF87CF3115F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6938090-746C-473B-821E-727713D626C8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D2F80F5-0377-4119-80BA-5BF87CF311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6938090-746C-473B-821E-727713D626C8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5D2F80F5-0377-4119-80BA-5BF87CF3115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80F5-0377-4119-80BA-5BF87CF311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6938090-746C-473B-821E-727713D626C8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D2F80F5-0377-4119-80BA-5BF87CF311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6938090-746C-473B-821E-727713D626C8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5D2F80F5-0377-4119-80BA-5BF87CF3115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45760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6938090-746C-473B-821E-727713D626C8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5D2F80F5-0377-4119-80BA-5BF87CF3115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80F5-0377-4119-80BA-5BF87CF311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/>
              <a:t>23.05.2012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80F5-0377-4119-80BA-5BF87CF311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6938090-746C-473B-821E-727713D626C8}" type="datetimeFigureOut">
              <a:rPr lang="ru-RU" smtClean="0"/>
              <a:pPr/>
              <a:t>23.05.2012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DD7D9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2F80F5-0377-4119-80BA-5BF87CF3115F}" type="slidenum">
              <a:rPr lang="ru-RU" smtClean="0">
                <a:solidFill>
                  <a:srgbClr val="CDD7D9"/>
                </a:solidFill>
              </a:rPr>
              <a:pPr/>
              <a:t>‹#›</a:t>
            </a:fld>
            <a:endParaRPr lang="ru-RU">
              <a:solidFill>
                <a:srgbClr val="CDD7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29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14272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0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30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608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63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2F80F5-0377-4119-80BA-5BF87CF3115F}" type="slidenum">
              <a:rPr lang="ru-RU" smtClean="0">
                <a:solidFill>
                  <a:srgbClr val="434342"/>
                </a:solidFill>
              </a:rPr>
              <a:pPr/>
              <a:t>‹#›</a:t>
            </a:fld>
            <a:endParaRPr lang="ru-RU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1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0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57460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45305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258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186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6938090-746C-473B-821E-727713D626C8}" type="datetimeFigureOut">
              <a:rPr lang="ru-RU" smtClean="0"/>
              <a:pPr/>
              <a:t>23.05.2012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CDD7D9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2F80F5-0377-4119-80BA-5BF87CF3115F}" type="slidenum">
              <a:rPr lang="ru-RU" smtClean="0">
                <a:solidFill>
                  <a:srgbClr val="CDD7D9"/>
                </a:solidFill>
              </a:rPr>
              <a:pPr/>
              <a:t>‹#›</a:t>
            </a:fld>
            <a:endParaRPr lang="ru-RU">
              <a:solidFill>
                <a:srgbClr val="CDD7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21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77697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73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26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4387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943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53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2F80F5-0377-4119-80BA-5BF87CF3115F}" type="slidenum">
              <a:rPr lang="ru-RU" smtClean="0">
                <a:solidFill>
                  <a:srgbClr val="434342"/>
                </a:solidFill>
              </a:rPr>
              <a:pPr/>
              <a:t>‹#›</a:t>
            </a:fld>
            <a:endParaRPr lang="ru-RU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54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15879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16041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133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13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19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78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2F80F5-0377-4119-80BA-5BF87CF3115F}" type="slidenum">
              <a:rPr lang="ru-RU" smtClean="0">
                <a:solidFill>
                  <a:srgbClr val="434342"/>
                </a:solidFill>
              </a:rPr>
              <a:pPr/>
              <a:t>‹#›</a:t>
            </a:fld>
            <a:endParaRPr lang="ru-RU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7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362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77563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46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6848059-2C32-4230-99BE-60CC35115D91}" type="datetimeFigureOut">
              <a:rPr lang="ru-RU" smtClean="0"/>
              <a:pPr/>
              <a:t>23.05.2012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9E04B4E-5DE5-4AE3-98AF-B48CF25A6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4433" r:id="rId3"/>
    <p:sldLayoutId id="2147484434" r:id="rId4"/>
    <p:sldLayoutId id="2147484435" r:id="rId5"/>
    <p:sldLayoutId id="2147484436" r:id="rId6"/>
    <p:sldLayoutId id="2147484437" r:id="rId7"/>
    <p:sldLayoutId id="2147484438" r:id="rId8"/>
    <p:sldLayoutId id="2147484439" r:id="rId9"/>
    <p:sldLayoutId id="2147484440" r:id="rId10"/>
    <p:sldLayoutId id="214748444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59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  <p:sldLayoutId id="2147484466" r:id="rId10"/>
    <p:sldLayoutId id="214748446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6938090-746C-473B-821E-727713D626C8}" type="datetimeFigureOut">
              <a:rPr lang="ru-RU" smtClean="0">
                <a:solidFill>
                  <a:srgbClr val="434342"/>
                </a:solidFill>
              </a:rPr>
              <a:pPr/>
              <a:t>23.05.2012</a:t>
            </a:fld>
            <a:endParaRPr lang="ru-RU">
              <a:solidFill>
                <a:srgbClr val="43434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43434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D2F80F5-0377-4119-80BA-5BF87CF311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7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4376" y="2204864"/>
            <a:ext cx="7722120" cy="1037977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Multimedia Presentation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lowing tech background 3d ,L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555" r="7778"/>
          <a:stretch/>
        </p:blipFill>
        <p:spPr>
          <a:xfrm>
            <a:off x="6372200" y="420534"/>
            <a:ext cx="2456284" cy="2456284"/>
          </a:xfrm>
          <a:prstGeom prst="roundRect">
            <a:avLst>
              <a:gd name="adj" fmla="val 18055"/>
            </a:avLst>
          </a:prstGeom>
          <a:ln>
            <a:noFill/>
          </a:ln>
          <a:effectLst/>
          <a:scene3d>
            <a:camera prst="perspectiveRelaxed" fov="7200000">
              <a:rot lat="23995" lon="3210004" rev="21299988"/>
            </a:camera>
            <a:lightRig rig="chilly" dir="t">
              <a:rot lat="0" lon="0" rev="0"/>
            </a:lightRig>
          </a:scene3d>
          <a:sp3d extrusionH="254000" prstMaterial="powder">
            <a:bevelT w="0" h="0"/>
            <a:contourClr>
              <a:srgbClr val="969696"/>
            </a:contourClr>
          </a:sp3d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61796" y="6525344"/>
            <a:ext cx="9071116" cy="432048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BLOG: itmultimedia.ru, 24.05.2012</a:t>
            </a:r>
            <a:endParaRPr lang="en-US" dirty="0"/>
          </a:p>
        </p:txBody>
      </p:sp>
      <p:pic>
        <p:nvPicPr>
          <p:cNvPr id="6" name="Picture 4" descr="C:\Users\Anatoliy\Desktop\University-of-Latv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69" y="202059"/>
            <a:ext cx="1577975" cy="4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natoliy\Desktop\logo_petrsu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" y="0"/>
            <a:ext cx="996004" cy="8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natoliy\Desktop\mediaenleren_rgb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17" y="153041"/>
            <a:ext cx="1125537" cy="5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940210" y="3530262"/>
            <a:ext cx="5868144" cy="828814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ZABROVSKIY ANATOLIY</a:t>
            </a:r>
          </a:p>
          <a:p>
            <a:r>
              <a:rPr lang="en-US" sz="1800" b="1" dirty="0" smtClean="0"/>
              <a:t>http://itmultimedia.ru</a:t>
            </a:r>
            <a:endParaRPr lang="en-US" sz="1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" y="5514724"/>
            <a:ext cx="993271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36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195736" y="225251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8A1D9">
                    <a:lumMod val="50000"/>
                  </a:srgbClr>
                </a:solidFill>
              </a:rPr>
              <a:t>Special Flash </a:t>
            </a:r>
            <a:r>
              <a:rPr lang="en-US" sz="4000" dirty="0">
                <a:solidFill>
                  <a:srgbClr val="08A1D9">
                    <a:lumMod val="50000"/>
                  </a:srgbClr>
                </a:solidFill>
              </a:rPr>
              <a:t>P</a:t>
            </a:r>
            <a:r>
              <a:rPr lang="en-US" sz="4000" dirty="0" smtClean="0">
                <a:solidFill>
                  <a:srgbClr val="08A1D9">
                    <a:lumMod val="50000"/>
                  </a:srgbClr>
                </a:solidFill>
              </a:rPr>
              <a:t>layer</a:t>
            </a:r>
            <a:endParaRPr lang="en-US" sz="4000" b="1" dirty="0">
              <a:solidFill>
                <a:srgbClr val="08A1D9">
                  <a:lumMod val="50000"/>
                </a:srgb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1" y="1455724"/>
            <a:ext cx="509587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natoliy\Desktop\databa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090" y="3543956"/>
            <a:ext cx="1745382" cy="174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5"/>
          <p:cNvSpPr/>
          <p:nvPr/>
        </p:nvSpPr>
        <p:spPr>
          <a:xfrm>
            <a:off x="5518198" y="2545938"/>
            <a:ext cx="349946" cy="349946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             </a:t>
            </a:r>
          </a:p>
        </p:txBody>
      </p:sp>
      <p:sp>
        <p:nvSpPr>
          <p:cNvPr id="22" name="Oval 3"/>
          <p:cNvSpPr/>
          <p:nvPr/>
        </p:nvSpPr>
        <p:spPr>
          <a:xfrm>
            <a:off x="5511961" y="1887772"/>
            <a:ext cx="362419" cy="362419"/>
          </a:xfrm>
          <a:prstGeom prst="ellipse">
            <a:avLst/>
          </a:prstGeom>
          <a:gradFill>
            <a:gsLst>
              <a:gs pos="0">
                <a:srgbClr val="00B0F0"/>
              </a:gs>
              <a:gs pos="50000">
                <a:srgbClr val="399ECB"/>
              </a:gs>
              <a:gs pos="100000">
                <a:srgbClr val="0077D0"/>
              </a:gs>
            </a:gsLst>
            <a:path path="circle">
              <a:fillToRect l="50000" t="50000" r="50000" b="50000"/>
            </a:path>
          </a:gradFill>
          <a:ln w="82550">
            <a:noFill/>
          </a:ln>
          <a:effectLst>
            <a:outerShdw blurRad="1270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             </a:t>
            </a:r>
          </a:p>
        </p:txBody>
      </p:sp>
      <p:sp>
        <p:nvSpPr>
          <p:cNvPr id="25" name="Oval 4"/>
          <p:cNvSpPr/>
          <p:nvPr/>
        </p:nvSpPr>
        <p:spPr>
          <a:xfrm>
            <a:off x="5518198" y="3111908"/>
            <a:ext cx="360716" cy="360716"/>
          </a:xfrm>
          <a:prstGeom prst="ellipse">
            <a:avLst/>
          </a:prstGeom>
          <a:gradFill flip="none" rotWithShape="1">
            <a:gsLst>
              <a:gs pos="5000">
                <a:srgbClr val="84D830"/>
              </a:gs>
              <a:gs pos="48000">
                <a:srgbClr val="7BCF27"/>
              </a:gs>
              <a:gs pos="100000">
                <a:srgbClr val="56901C"/>
              </a:gs>
            </a:gsLst>
            <a:path path="circle">
              <a:fillToRect l="50000" t="50000" r="50000" b="50000"/>
            </a:path>
            <a:tileRect/>
          </a:gradFill>
          <a:ln w="5080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            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475656" y="4532926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Some Info from Player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236296" y="5343599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8A1D9">
                    <a:lumMod val="50000"/>
                  </a:srgbClr>
                </a:solidFill>
              </a:rPr>
              <a:t>Database</a:t>
            </a: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2339752" y="6031220"/>
            <a:ext cx="6705600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/>
              <a:t>Anatoliy</a:t>
            </a:r>
            <a:r>
              <a:rPr lang="en-US" sz="1400" dirty="0" smtClean="0"/>
              <a:t> </a:t>
            </a:r>
            <a:r>
              <a:rPr lang="en-US" sz="1400" dirty="0" err="1" smtClean="0"/>
              <a:t>Zabrovskiy</a:t>
            </a:r>
            <a:endParaRPr lang="en-US" sz="1400" dirty="0" smtClean="0"/>
          </a:p>
          <a:p>
            <a:r>
              <a:rPr lang="en-US" sz="1400" dirty="0" smtClean="0"/>
              <a:t>http://itmultimedia.ru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993" y="6118497"/>
            <a:ext cx="584503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36706" y="6215365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8A1D9">
                    <a:lumMod val="50000"/>
                  </a:srgbClr>
                </a:solidFill>
              </a:rPr>
              <a:t>Multimedia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56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12691 0.00787 C 0.18298 0.00787 0.25191 0.07685 0.25191 0.13287 L 0.25191 0.25787 " pathEditMode="relative" rAng="0" ptsTypes="FfFF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128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20888"/>
            <a:ext cx="1749170" cy="20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1640" y="225251"/>
            <a:ext cx="68407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08A1D9">
                    <a:lumMod val="50000"/>
                  </a:srgbClr>
                </a:solidFill>
              </a:rPr>
              <a:t>Mathematical model. How it works</a:t>
            </a:r>
            <a:r>
              <a:rPr lang="en-US" sz="4000" dirty="0">
                <a:solidFill>
                  <a:srgbClr val="08A1D9">
                    <a:lumMod val="50000"/>
                  </a:srgbClr>
                </a:solidFill>
              </a:rPr>
              <a:t>?</a:t>
            </a:r>
            <a:endParaRPr lang="en-US" sz="4000" b="1" dirty="0">
              <a:solidFill>
                <a:srgbClr val="08A1D9">
                  <a:lumMod val="50000"/>
                </a:srgb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2045" y="4696688"/>
            <a:ext cx="2105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8A1D9">
                    <a:lumMod val="50000"/>
                  </a:srgbClr>
                </a:solidFill>
              </a:rPr>
              <a:t>Database</a:t>
            </a:r>
            <a:endParaRPr lang="en-US" sz="2800" dirty="0">
              <a:solidFill>
                <a:srgbClr val="08A1D9">
                  <a:lumMod val="50000"/>
                </a:srgbClr>
              </a:solidFill>
            </a:endParaRPr>
          </a:p>
        </p:txBody>
      </p:sp>
      <p:pic>
        <p:nvPicPr>
          <p:cNvPr id="13" name="Picture 3" descr="C:\Users\Anatoliy\Desktop\databa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1835472" cy="183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60" y="2420888"/>
            <a:ext cx="2772412" cy="20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3"/>
          <p:cNvSpPr/>
          <p:nvPr/>
        </p:nvSpPr>
        <p:spPr>
          <a:xfrm>
            <a:off x="906893" y="3147184"/>
            <a:ext cx="362419" cy="362419"/>
          </a:xfrm>
          <a:prstGeom prst="ellipse">
            <a:avLst/>
          </a:prstGeom>
          <a:gradFill>
            <a:gsLst>
              <a:gs pos="0">
                <a:srgbClr val="00B0F0"/>
              </a:gs>
              <a:gs pos="50000">
                <a:srgbClr val="399ECB"/>
              </a:gs>
              <a:gs pos="100000">
                <a:srgbClr val="0077D0"/>
              </a:gs>
            </a:gsLst>
            <a:path path="circle">
              <a:fillToRect l="50000" t="50000" r="50000" b="50000"/>
            </a:path>
          </a:gradFill>
          <a:ln w="82550">
            <a:noFill/>
          </a:ln>
          <a:effectLst>
            <a:outerShdw blurRad="1270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             </a:t>
            </a:r>
          </a:p>
        </p:txBody>
      </p:sp>
      <p:sp>
        <p:nvSpPr>
          <p:cNvPr id="18" name="Oval 3"/>
          <p:cNvSpPr/>
          <p:nvPr/>
        </p:nvSpPr>
        <p:spPr>
          <a:xfrm>
            <a:off x="922337" y="3570637"/>
            <a:ext cx="362419" cy="362419"/>
          </a:xfrm>
          <a:prstGeom prst="ellipse">
            <a:avLst/>
          </a:prstGeom>
          <a:solidFill>
            <a:schemeClr val="accent2"/>
          </a:solidFill>
          <a:ln w="82550">
            <a:noFill/>
          </a:ln>
          <a:effectLst>
            <a:outerShdw blurRad="1270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             </a:t>
            </a:r>
          </a:p>
        </p:txBody>
      </p:sp>
      <p:sp>
        <p:nvSpPr>
          <p:cNvPr id="20" name="Oval 4"/>
          <p:cNvSpPr/>
          <p:nvPr/>
        </p:nvSpPr>
        <p:spPr>
          <a:xfrm>
            <a:off x="906893" y="4021578"/>
            <a:ext cx="360716" cy="360716"/>
          </a:xfrm>
          <a:prstGeom prst="ellipse">
            <a:avLst/>
          </a:prstGeom>
          <a:gradFill flip="none" rotWithShape="1">
            <a:gsLst>
              <a:gs pos="5000">
                <a:srgbClr val="84D830"/>
              </a:gs>
              <a:gs pos="48000">
                <a:srgbClr val="7BCF27"/>
              </a:gs>
              <a:gs pos="100000">
                <a:srgbClr val="56901C"/>
              </a:gs>
            </a:gsLst>
            <a:path path="circle">
              <a:fillToRect l="50000" t="50000" r="50000" b="50000"/>
            </a:path>
            <a:tileRect/>
          </a:gradFill>
          <a:ln w="5080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            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537408" y="4719776"/>
            <a:ext cx="2682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8A1D9">
                    <a:lumMod val="50000"/>
                  </a:srgbClr>
                </a:solidFill>
              </a:rPr>
              <a:t>Software application</a:t>
            </a:r>
            <a:endParaRPr lang="en-US" sz="2800" dirty="0">
              <a:solidFill>
                <a:srgbClr val="08A1D9">
                  <a:lumMod val="50000"/>
                </a:srgbClr>
              </a:solidFill>
            </a:endParaRPr>
          </a:p>
        </p:txBody>
      </p:sp>
      <p:sp>
        <p:nvSpPr>
          <p:cNvPr id="26" name="Oval 3"/>
          <p:cNvSpPr/>
          <p:nvPr/>
        </p:nvSpPr>
        <p:spPr>
          <a:xfrm>
            <a:off x="7271111" y="3247791"/>
            <a:ext cx="181209" cy="181209"/>
          </a:xfrm>
          <a:prstGeom prst="ellipse">
            <a:avLst/>
          </a:prstGeom>
          <a:solidFill>
            <a:srgbClr val="FF0000"/>
          </a:solidFill>
          <a:ln w="82550">
            <a:noFill/>
          </a:ln>
          <a:effectLst>
            <a:outerShdw blurRad="1270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             </a:t>
            </a:r>
          </a:p>
        </p:txBody>
      </p:sp>
      <p:sp>
        <p:nvSpPr>
          <p:cNvPr id="30" name="Oval 3"/>
          <p:cNvSpPr/>
          <p:nvPr/>
        </p:nvSpPr>
        <p:spPr>
          <a:xfrm>
            <a:off x="7271111" y="2887751"/>
            <a:ext cx="181209" cy="181209"/>
          </a:xfrm>
          <a:prstGeom prst="ellipse">
            <a:avLst/>
          </a:prstGeom>
          <a:solidFill>
            <a:srgbClr val="FF0000"/>
          </a:solidFill>
          <a:ln w="82550">
            <a:noFill/>
          </a:ln>
          <a:effectLst>
            <a:outerShdw blurRad="1270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             </a:t>
            </a:r>
          </a:p>
        </p:txBody>
      </p:sp>
      <p:sp>
        <p:nvSpPr>
          <p:cNvPr id="31" name="Oval 3"/>
          <p:cNvSpPr/>
          <p:nvPr/>
        </p:nvSpPr>
        <p:spPr>
          <a:xfrm>
            <a:off x="7271111" y="3607831"/>
            <a:ext cx="181209" cy="181209"/>
          </a:xfrm>
          <a:prstGeom prst="ellipse">
            <a:avLst/>
          </a:prstGeom>
          <a:solidFill>
            <a:srgbClr val="00B050"/>
          </a:solidFill>
          <a:ln w="82550">
            <a:noFill/>
          </a:ln>
          <a:effectLst>
            <a:outerShdw blurRad="1270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             </a:t>
            </a:r>
          </a:p>
        </p:txBody>
      </p:sp>
      <p:sp>
        <p:nvSpPr>
          <p:cNvPr id="32" name="Oval 3"/>
          <p:cNvSpPr/>
          <p:nvPr/>
        </p:nvSpPr>
        <p:spPr>
          <a:xfrm>
            <a:off x="7271111" y="3895863"/>
            <a:ext cx="181209" cy="181209"/>
          </a:xfrm>
          <a:prstGeom prst="ellipse">
            <a:avLst/>
          </a:prstGeom>
          <a:solidFill>
            <a:srgbClr val="00B050"/>
          </a:solidFill>
          <a:ln w="82550">
            <a:noFill/>
          </a:ln>
          <a:effectLst>
            <a:outerShdw blurRad="1270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             </a:t>
            </a:r>
          </a:p>
        </p:txBody>
      </p:sp>
      <p:sp>
        <p:nvSpPr>
          <p:cNvPr id="33" name="Oval 3"/>
          <p:cNvSpPr/>
          <p:nvPr/>
        </p:nvSpPr>
        <p:spPr>
          <a:xfrm>
            <a:off x="7271111" y="4183895"/>
            <a:ext cx="181209" cy="181209"/>
          </a:xfrm>
          <a:prstGeom prst="ellipse">
            <a:avLst/>
          </a:prstGeom>
          <a:solidFill>
            <a:srgbClr val="00B050"/>
          </a:solidFill>
          <a:ln w="82550">
            <a:noFill/>
          </a:ln>
          <a:effectLst>
            <a:outerShdw blurRad="1270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            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372472" y="4725144"/>
            <a:ext cx="2682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8A1D9">
                    <a:lumMod val="50000"/>
                  </a:srgbClr>
                </a:solidFill>
              </a:rPr>
              <a:t>Administrative interface</a:t>
            </a:r>
            <a:endParaRPr lang="en-US" sz="2800" dirty="0">
              <a:solidFill>
                <a:srgbClr val="08A1D9">
                  <a:lumMod val="50000"/>
                </a:srgbClr>
              </a:solidFill>
            </a:endParaRP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19438"/>
            <a:ext cx="576064" cy="59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Tolja\Наука, Гранты, Обучение\Erasmus Research\Картинки\Us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792" y="271879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одзаголовок 2"/>
          <p:cNvSpPr txBox="1">
            <a:spLocks/>
          </p:cNvSpPr>
          <p:nvPr/>
        </p:nvSpPr>
        <p:spPr>
          <a:xfrm>
            <a:off x="2339752" y="6031220"/>
            <a:ext cx="6705600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/>
              <a:t>Anatoliy</a:t>
            </a:r>
            <a:r>
              <a:rPr lang="en-US" sz="1400" dirty="0" smtClean="0"/>
              <a:t> </a:t>
            </a:r>
            <a:r>
              <a:rPr lang="en-US" sz="1400" dirty="0" err="1" smtClean="0"/>
              <a:t>Zabrovskiy</a:t>
            </a:r>
            <a:endParaRPr lang="en-US" sz="1400" dirty="0" smtClean="0"/>
          </a:p>
          <a:p>
            <a:r>
              <a:rPr lang="en-US" sz="1400" dirty="0" smtClean="0"/>
              <a:t>http://itmultimedia.ru</a:t>
            </a:r>
            <a:endParaRPr lang="ru-RU" sz="140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993" y="6118497"/>
            <a:ext cx="584503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36706" y="6215365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8A1D9">
                    <a:lumMod val="50000"/>
                  </a:srgbClr>
                </a:solidFill>
              </a:rPr>
              <a:t>Multimedia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05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06718 -0.15672 L 0.09878 -0.18889 L 0.14323 -0.20371 L 0.20052 -0.21366 C 0.21962 -0.21598 0.22743 -0.21204 0.24132 -0.20625 C 0.25521 -0.20047 0.27326 -0.20047 0.28385 -0.17894 L 0.30434 -0.07778 " pathEditMode="relative" rAng="0" ptsTypes="FAAAfaFF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1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0.05174 -0.07407 L 0.1 -0.10602 L 0.1566 -0.12986 C 0.18681 -0.13125 0.24444 -0.11574 0.26823 -0.10741 C 0.29201 -0.09907 0.29323 -0.09143 0.29965 -0.08032 L 0.30642 -0.04074 " pathEditMode="relative" rAng="0" ptsTypes="FAAfaFF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65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-1.48148E-6 L 0.09462 -0.07176 C 0.12066 -0.08727 0.13698 -0.08773 0.15174 -0.08935 C 0.1665 -0.09097 0.16719 -0.08449 0.18351 -0.08171 C 0.19983 -0.07893 0.22952 -0.07778 0.24983 -0.07199 C 0.27014 -0.0662 0.29532 -0.05579 0.30521 -0.04653 L 0.30903 -0.0162 " pathEditMode="relative" rAng="0" ptsTypes="FfaaaFF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  <p:bldP spid="26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475656" y="116632"/>
            <a:ext cx="6679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8A1D9">
                    <a:lumMod val="50000"/>
                  </a:srgbClr>
                </a:solidFill>
              </a:rPr>
              <a:t>Web Meetings. BigBlueButton application</a:t>
            </a:r>
            <a:endParaRPr lang="en-US" sz="2400" b="1" dirty="0">
              <a:solidFill>
                <a:srgbClr val="08A1D9">
                  <a:lumMod val="50000"/>
                </a:srgbClr>
              </a:solidFill>
            </a:endParaRPr>
          </a:p>
        </p:txBody>
      </p:sp>
      <p:pic>
        <p:nvPicPr>
          <p:cNvPr id="4098" name="Picture 2" descr="C:\Users\Anatoliy\Desktop\BigBlueButt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28405"/>
            <a:ext cx="7759477" cy="466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339752" y="6031220"/>
            <a:ext cx="6705600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/>
              <a:t>Anatoliy</a:t>
            </a:r>
            <a:r>
              <a:rPr lang="en-US" sz="1400" dirty="0" smtClean="0"/>
              <a:t> </a:t>
            </a:r>
            <a:r>
              <a:rPr lang="en-US" sz="1400" dirty="0" err="1" smtClean="0"/>
              <a:t>Zabrovskiy</a:t>
            </a:r>
            <a:endParaRPr lang="en-US" sz="1400" dirty="0" smtClean="0"/>
          </a:p>
          <a:p>
            <a:r>
              <a:rPr lang="en-US" sz="1400" dirty="0" smtClean="0"/>
              <a:t>http://itmultimedia.ru</a:t>
            </a:r>
            <a:endParaRPr lang="ru-RU" sz="1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993" y="6118497"/>
            <a:ext cx="584503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6706" y="6215365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8A1D9">
                    <a:lumMod val="50000"/>
                  </a:srgbClr>
                </a:solidFill>
              </a:rPr>
              <a:t>Multimedia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15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510685" y="38002"/>
            <a:ext cx="86333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8A1D9">
                    <a:lumMod val="50000"/>
                  </a:srgbClr>
                </a:solidFill>
              </a:rPr>
              <a:t>Blog: </a:t>
            </a:r>
            <a:r>
              <a:rPr lang="en-US" sz="2800" b="1" dirty="0">
                <a:solidFill>
                  <a:srgbClr val="08A1D9">
                    <a:lumMod val="50000"/>
                  </a:srgbClr>
                </a:solidFill>
              </a:rPr>
              <a:t>IT and </a:t>
            </a:r>
            <a:r>
              <a:rPr lang="en-US" sz="2800" b="1" dirty="0" smtClean="0">
                <a:solidFill>
                  <a:srgbClr val="08A1D9">
                    <a:lumMod val="50000"/>
                  </a:srgbClr>
                </a:solidFill>
              </a:rPr>
              <a:t>Multimedia (</a:t>
            </a:r>
            <a:r>
              <a:rPr lang="en-US" sz="2800" b="1" i="1" dirty="0" smtClean="0">
                <a:solidFill>
                  <a:srgbClr val="08A1D9">
                    <a:lumMod val="50000"/>
                  </a:srgbClr>
                </a:solidFill>
              </a:rPr>
              <a:t>http://itmultimedia.ru)</a:t>
            </a:r>
            <a:endParaRPr lang="en-US" sz="2800" b="1" i="1" dirty="0">
              <a:solidFill>
                <a:srgbClr val="08A1D9">
                  <a:lumMod val="50000"/>
                </a:srgb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75" y="692696"/>
            <a:ext cx="772657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5517232"/>
            <a:ext cx="53690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11 advantages of using a blog for teaching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366392" y="6077495"/>
            <a:ext cx="6705600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/>
              <a:t>Anatoliy</a:t>
            </a:r>
            <a:r>
              <a:rPr lang="en-US" sz="1400" dirty="0" smtClean="0"/>
              <a:t> </a:t>
            </a:r>
            <a:r>
              <a:rPr lang="en-US" sz="1400" dirty="0" err="1" smtClean="0"/>
              <a:t>Zabrovskiy</a:t>
            </a:r>
            <a:endParaRPr lang="en-US" sz="1400" dirty="0" smtClean="0"/>
          </a:p>
          <a:p>
            <a:r>
              <a:rPr lang="en-US" sz="1400" dirty="0" smtClean="0"/>
              <a:t>http://itmultimedia.ru</a:t>
            </a:r>
            <a:endParaRPr lang="ru-RU" sz="1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993" y="6118497"/>
            <a:ext cx="584503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36706" y="6215365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8A1D9">
                    <a:lumMod val="50000"/>
                  </a:srgbClr>
                </a:solidFill>
              </a:rPr>
              <a:t>Multimedia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8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911504" y="1844824"/>
            <a:ext cx="54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08A1D9">
                    <a:lumMod val="50000"/>
                  </a:srgbClr>
                </a:solidFill>
              </a:rPr>
              <a:t>Thank you for your attention!</a:t>
            </a:r>
          </a:p>
          <a:p>
            <a:pPr algn="ctr"/>
            <a:endParaRPr lang="en-US" sz="4000" dirty="0" smtClean="0">
              <a:solidFill>
                <a:srgbClr val="08A1D9">
                  <a:lumMod val="50000"/>
                </a:srgbClr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366392" y="6077495"/>
            <a:ext cx="6705600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/>
              <a:t>Anatoliy</a:t>
            </a:r>
            <a:r>
              <a:rPr lang="en-US" sz="1400" dirty="0" smtClean="0"/>
              <a:t> </a:t>
            </a:r>
            <a:r>
              <a:rPr lang="en-US" sz="1400" dirty="0" err="1" smtClean="0"/>
              <a:t>Zabrovskiy</a:t>
            </a:r>
            <a:endParaRPr lang="en-US" sz="1400" dirty="0" smtClean="0"/>
          </a:p>
          <a:p>
            <a:r>
              <a:rPr lang="en-US" sz="1400" dirty="0" smtClean="0"/>
              <a:t>http://itmultimedia.ru</a:t>
            </a:r>
            <a:endParaRPr lang="ru-RU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96" y="3881576"/>
            <a:ext cx="2657264" cy="199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6706" y="6215365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8A1D9">
                    <a:lumMod val="50000"/>
                  </a:srgbClr>
                </a:solidFill>
              </a:rPr>
              <a:t>Thank you </a:t>
            </a:r>
            <a:endParaRPr lang="ru-RU" dirty="0"/>
          </a:p>
        </p:txBody>
      </p:sp>
      <p:pic>
        <p:nvPicPr>
          <p:cNvPr id="8" name="Picture 4" descr="C:\Users\Anatoliy\Desktop\University-of-Latv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90" y="6181555"/>
            <a:ext cx="1577975" cy="4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natoliy\Desktop\logo_petrsu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56" y="5979496"/>
            <a:ext cx="996004" cy="8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natoliy\Desktop\mediaenleren_rgb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8" y="6132537"/>
            <a:ext cx="1125537" cy="5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325" y="5413577"/>
            <a:ext cx="584503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0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Обычная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Ярк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бычная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Обычная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5113</TotalTime>
  <Words>104</Words>
  <Application>Microsoft Office PowerPoint</Application>
  <PresentationFormat>Экран (4:3)</PresentationFormat>
  <Paragraphs>42</Paragraphs>
  <Slides>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1_Обычная</vt:lpstr>
      <vt:lpstr>Яркая</vt:lpstr>
      <vt:lpstr>Обычная</vt:lpstr>
      <vt:lpstr>4_Обычная</vt:lpstr>
      <vt:lpstr>Multimedia 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PetrSU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u65u6y5</dc:title>
  <dc:creator>Anatoliy</dc:creator>
  <cp:lastModifiedBy>Anatoliy</cp:lastModifiedBy>
  <cp:revision>213</cp:revision>
  <dcterms:created xsi:type="dcterms:W3CDTF">2012-01-19T10:13:01Z</dcterms:created>
  <dcterms:modified xsi:type="dcterms:W3CDTF">2012-05-23T14:04:20Z</dcterms:modified>
</cp:coreProperties>
</file>